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BOSTON LN
Intersection ID: 5147638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BOSTON LN
Intersection ID: 5147638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BOSTON LN
Intersection ID: 5147638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BOSTON LN
Intersection ID: 5147638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